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чт 03.02.22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Семинар – практикум для педагогов ДОУ: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«Формирование у дошкольников основ безопасности жизнедеятельности».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786322"/>
            <a:ext cx="5843606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 Фомичёва Е.В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92893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Comic Sans MS" pitchFamily="66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повышение профессиональной компетентности педагогов по организации безопасности жизнедеятельности воспитанников, используя разнообразные формы и методы работы.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Ознакомление педагогов с инновационными технологиями и методами, применяемыми в организации безопасности жизнедеятельности воспитанников;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Активизация знаний педагогов по проблеме;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Обучение педагогов общению, выработке единого мнения в педагогическом коллективе.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8612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i="1" dirty="0" smtClean="0"/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«Безопасность»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— это область образования детей дошкольного возраста, содержание которой, направлено на достижение целей формирования основ безопасности собственной жизнедеятельности и формирования предпосылок экологического сознания (безопасности окружающего мира) через решения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Задач: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формирование представлений об опасных для человека и окружающего мира природы ситуациях и способах поведения в них;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приобщение к правилам безопасного для человека и окружающего мира природы поведения;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передачу детям знаний о правилах безопасности дорожного движения в качестве пешехода и пассажира транспортного средства;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формирование осторожного и осмотрительного отношения к потенциально опасным для человека и окружающего мира природы ситуациям.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основной образовательной программе «От рождения до школы» образовательная область «Безопасность» содержит 4 основных раздела: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-Бережем своё здоровье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-Безопасный отдых на природе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-Безопасность на дорогах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-Безопасность собственной жизнедеятельности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Обучение навыкам безопасного поведения дошкольников и приобщение их к здоровому образу жизни можно разделить на два периода.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Первый — это дети 3—5 лет (младшая и средняя группа),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второй — дети 5—7 лет (старшая и подготовительная группа).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предвидеть опасность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уметь принять меры во избежание опасности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уметь обращаться за помощью к другим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уметь действовать так, чтобы обеспечить свою безопасность, защитить себя в опасных ситуациях.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такая как «Безопасность» должна быть интегрированной и соединять разные направления: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ello_html_47e30de4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57229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планировании и организации работы по ОБЖ необходимо соблюдать следующие принципы: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u="sng" dirty="0" smtClean="0">
                <a:latin typeface="Comic Sans MS" pitchFamily="66" charset="0"/>
              </a:rPr>
              <a:t>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принцип полноты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содержание программы по ОБЖ должно быть реализовано по всем направлениям. Если какое-нибудь направление выпадает, то дети оказываются не защищёнными от представленных в нём определённых источников опасности.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принцип системности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работа должна проводиться систематически весь учебный год при гибком распределении материала в течение дня.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принцип сезонности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следует, по возможности,  использовать местные условия.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принцип интеграции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содержание работы по ОБЖ должно соединять разные направления: изобразительную, театрализованную деятельность, ознакомление с окружающим, экологическое, физическое воспитание.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принцип преемственности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взаимодействия с ребёнком в условиях дошкольного учреждения и семьи. Основные направления работы по ОБЖ должны стать достоянием родителей, которые могут не только продолжать беседы с ребёнком на конкретные предложенные воспитателем темы, но и выступать активными участниками педагогического процесса.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Безопасности формула есть: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Надо видеть, предвидеть, учесть.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По возможности бед  избежать,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А где надо – на помощь позвать.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Тема Office</vt:lpstr>
      <vt:lpstr>Семинар – практикум для педагогов ДОУ: «Формирование у дошкольников основ безопасности жизнедеятельности». </vt:lpstr>
      <vt:lpstr>  Цель: повышение профессиональной компетентности педагогов по организации безопасности жизнедеятельности воспитанников, используя разнообразные формы и методы работы.    Задачи: Ознакомление педагогов с инновационными технологиями и методами, применяемыми в организации безопасности жизнедеятельности воспитанников; Активизация знаний педагогов по проблеме; Обучение педагогов общению, выработке единого мнения в педагогическом коллективе. </vt:lpstr>
      <vt:lpstr> «Безопасность» — это область образования детей дошкольного возраста, содержание которой, направлено на достижение целей формирования основ безопасности собственной жизнедеятельности и формирования предпосылок экологического сознания (безопасности окружающего мира) через решения       Задач: - формирование представлений об опасных для человека и окружающего мира природы ситуациях и способах поведения в них; - приобщение к правилам безопасного для человека и окружающего мира природы поведения; - передачу детям знаний о правилах безопасности дорожного движения в качестве пешехода и пассажира транспортного средства; - формирование осторожного и осмотрительного отношения к потенциально опасным для человека и окружающего мира природы ситуациям. В основной образовательной программе «От рождения до школы» образовательная область «Безопасность» содержит 4 основных раздела:  -Бережем своё здоровье  -Безопасный отдых на природе  -Безопасность на дорогах  -Безопасность собственной жизнедеятельности   </vt:lpstr>
      <vt:lpstr>Обучение навыкам безопасного поведения дошкольников и приобщение их к здоровому образу жизни можно разделить на два периода.  Первый — это дети 3—5 лет (младшая и средняя группа),  второй — дети 5—7 лет (старшая и подготовительная группа). </vt:lpstr>
      <vt:lpstr>Презентация PowerPoint</vt:lpstr>
      <vt:lpstr>Образовательная деятельность такая как «Безопасность» должна быть интегрированной и соединять разные направления: </vt:lpstr>
      <vt:lpstr>При планировании и организации работы по ОБЖ необходимо соблюдать следующие принципы: </vt:lpstr>
      <vt:lpstr>Безопасности формула есть: Надо видеть, предвидеть, учесть. По возможности бед  избежать, А где надо – на помощь позвать.   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– практикум для педагогов ДОУ: «Формирование у дошкольников основ безопасности жизнедеятельности». </dc:title>
  <dc:creator>IDimm</dc:creator>
  <cp:lastModifiedBy>Галина</cp:lastModifiedBy>
  <cp:revision>4</cp:revision>
  <dcterms:created xsi:type="dcterms:W3CDTF">2020-01-27T11:15:07Z</dcterms:created>
  <dcterms:modified xsi:type="dcterms:W3CDTF">2022-02-03T02:45:14Z</dcterms:modified>
</cp:coreProperties>
</file>