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9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631C-FB59-40D2-8826-5E9771C569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7248-2AD5-4089-9CD4-E891C6449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92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631C-FB59-40D2-8826-5E9771C569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7248-2AD5-4089-9CD4-E891C6449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98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631C-FB59-40D2-8826-5E9771C569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7248-2AD5-4089-9CD4-E891C6449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51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631C-FB59-40D2-8826-5E9771C569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7248-2AD5-4089-9CD4-E891C6449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64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631C-FB59-40D2-8826-5E9771C569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7248-2AD5-4089-9CD4-E891C6449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12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631C-FB59-40D2-8826-5E9771C569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7248-2AD5-4089-9CD4-E891C6449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02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631C-FB59-40D2-8826-5E9771C569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7248-2AD5-4089-9CD4-E891C6449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28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631C-FB59-40D2-8826-5E9771C569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7248-2AD5-4089-9CD4-E891C6449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5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631C-FB59-40D2-8826-5E9771C569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7248-2AD5-4089-9CD4-E891C6449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94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631C-FB59-40D2-8826-5E9771C569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7248-2AD5-4089-9CD4-E891C6449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49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631C-FB59-40D2-8826-5E9771C569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7248-2AD5-4089-9CD4-E891C6449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61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7631C-FB59-40D2-8826-5E9771C569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B7248-2AD5-4089-9CD4-E891C6449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81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file:///G:\AUD-20220304-WA0020_&#1043;&#1086;&#1083;&#1086;&#1089;%20&#1084;&#1072;&#1083;&#1100;&#1095;&#1080;&#1082;&#1072;(2).mp3" TargetMode="External"/><Relationship Id="rId7" Type="http://schemas.openxmlformats.org/officeDocument/2006/relationships/image" Target="../media/image4.png"/><Relationship Id="rId2" Type="http://schemas.openxmlformats.org/officeDocument/2006/relationships/video" Target="file:///F:\Video.Guru_20220304_122244385.mp4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3.mp3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AUD-20220304-WA0019_&#1043;&#1086;&#1083;&#1086;&#1089;%20&#1084;&#1072;&#1083;&#1100;&#1095;&#1080;&#1082;&#1072;(2)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hyperlink" Target="mailto:ErmolichLN@yandex.ru" TargetMode="External"/><Relationship Id="rId5" Type="http://schemas.openxmlformats.org/officeDocument/2006/relationships/image" Target="../media/image3.png"/><Relationship Id="rId4" Type="http://schemas.microsoft.com/office/2007/relationships/media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192" y="130628"/>
            <a:ext cx="9915573" cy="62411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white">
          <a:xfrm>
            <a:off x="1042356" y="130628"/>
            <a:ext cx="3294743" cy="3149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Почему пожарная машина красная?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white">
          <a:xfrm>
            <a:off x="4344935" y="130628"/>
            <a:ext cx="3310415" cy="3149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white">
          <a:xfrm>
            <a:off x="7655350" y="151666"/>
            <a:ext cx="3310415" cy="31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white">
          <a:xfrm>
            <a:off x="1050192" y="3280228"/>
            <a:ext cx="3310415" cy="3091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white">
          <a:xfrm>
            <a:off x="4329263" y="3280228"/>
            <a:ext cx="3310415" cy="3091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5B9BD5"/>
              </a:clrFrom>
              <a:clrTo>
                <a:srgbClr val="5B9BD5">
                  <a:alpha val="0"/>
                </a:srgbClr>
              </a:clrTo>
            </a:clrChange>
          </a:blip>
          <a:stretch>
            <a:fillRect/>
          </a:stretch>
        </p:blipFill>
        <p:spPr bwMode="white">
          <a:xfrm>
            <a:off x="7639678" y="3280228"/>
            <a:ext cx="3326087" cy="309154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extBox 9"/>
          <p:cNvSpPr txBox="1"/>
          <p:nvPr/>
        </p:nvSpPr>
        <p:spPr>
          <a:xfrm>
            <a:off x="7941481" y="4233316"/>
            <a:ext cx="2848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одеваются</a:t>
            </a:r>
          </a:p>
          <a:p>
            <a:r>
              <a:rPr lang="ru-RU" sz="3200" dirty="0" smtClean="0"/>
              <a:t>Пожарные?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419591" y="1187857"/>
            <a:ext cx="23703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Чем опасны </a:t>
            </a:r>
          </a:p>
          <a:p>
            <a:r>
              <a:rPr lang="ru-RU" sz="3200" dirty="0" smtClean="0"/>
              <a:t>пожары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66656" y="3987095"/>
            <a:ext cx="21918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Чем можно</a:t>
            </a:r>
          </a:p>
          <a:p>
            <a:r>
              <a:rPr lang="ru-RU" sz="3200" dirty="0" smtClean="0"/>
              <a:t>Тушить</a:t>
            </a:r>
          </a:p>
          <a:p>
            <a:r>
              <a:rPr lang="ru-RU" sz="3200" dirty="0" smtClean="0"/>
              <a:t>пожар 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18630" y="912097"/>
            <a:ext cx="2838982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Что ты должен </a:t>
            </a:r>
          </a:p>
          <a:p>
            <a:r>
              <a:rPr lang="ru-RU" sz="3200" dirty="0" smtClean="0"/>
              <a:t>сообщить </a:t>
            </a:r>
          </a:p>
          <a:p>
            <a:r>
              <a:rPr lang="ru-RU" sz="3200" dirty="0" smtClean="0"/>
              <a:t>вызывая </a:t>
            </a:r>
          </a:p>
          <a:p>
            <a:r>
              <a:rPr lang="ru-RU" sz="3200" dirty="0" smtClean="0"/>
              <a:t>пожарных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51423" y="4233316"/>
            <a:ext cx="3103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Чем ещё опасен </a:t>
            </a:r>
          </a:p>
          <a:p>
            <a:r>
              <a:rPr lang="ru-RU" sz="3200" dirty="0" smtClean="0"/>
              <a:t>Пожар</a:t>
            </a:r>
          </a:p>
          <a:p>
            <a:r>
              <a:rPr lang="ru-RU" sz="3200" dirty="0" smtClean="0"/>
              <a:t>Кроме огня?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287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-0.25 -1.11111E-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4.79167E-6 1.85185E-6 C 0.03646 0.00255 0.06185 0.00463 0.10117 0.00463 L 0.26615 0.00231 C 0.26992 0.00162 0.2737 0.00116 0.27735 1.85185E-6 C 0.28216 -0.00139 0.2806 -0.00278 0.2849 -0.00648 C 0.28607 -0.00764 0.28737 -0.0081 0.28867 -0.0088 C 0.29571 -0.02153 0.28893 -0.01134 0.2961 -0.01759 C 0.29961 -0.02083 0.30091 -0.02384 0.30365 -0.0287 C 0.30469 -0.03449 0.30547 -0.0382 0.30612 -0.04445 C 0.30664 -0.04954 0.30664 -0.05486 0.30742 -0.05995 C 0.30794 -0.06389 0.30912 -0.06736 0.3099 -0.07107 C 0.31198 -0.08079 0.31276 -0.09097 0.31615 -0.1 C 0.31693 -0.10208 0.31797 -0.10417 0.31862 -0.10648 C 0.31966 -0.11088 0.31992 -0.11574 0.3211 -0.11991 C 0.32201 -0.12292 0.32292 -0.1257 0.3237 -0.1287 C 0.32461 -0.1331 0.32474 -0.1382 0.32617 -0.14213 L 0.32865 -0.14884 C 0.32904 -0.15185 0.32943 -0.15486 0.32995 -0.15764 C 0.3306 -0.16227 0.3319 -0.16644 0.33242 -0.17107 C 0.33281 -0.17477 0.33294 -0.17847 0.3336 -0.18218 C 0.33425 -0.18519 0.33555 -0.18796 0.3362 -0.19097 C 0.33985 -0.2088 0.33438 -0.19028 0.33867 -0.2132 C 0.33906 -0.21574 0.3405 -0.21759 0.34115 -0.21991 C 0.34167 -0.22199 0.3418 -0.22454 0.34245 -0.22662 L 0.34987 -0.24653 C 0.35703 -0.26574 0.34844 -0.24144 0.35365 -0.25995 C 0.35456 -0.2632 0.35899 -0.27338 0.3599 -0.27546 C 0.36029 -0.27778 0.36042 -0.28009 0.3612 -0.28218 C 0.3625 -0.28565 0.36628 -0.29097 0.36862 -0.29306 C 0.36979 -0.29398 0.3711 -0.29445 0.3724 -0.29514 C 0.37943 -0.30787 0.37266 -0.29769 0.37982 -0.30417 C 0.38125 -0.30532 0.38229 -0.30741 0.3836 -0.30857 C 0.38477 -0.30949 0.38607 -0.31065 0.38737 -0.31088 C 0.40196 -0.31204 0.41654 -0.31227 0.43112 -0.31296 C 0.4336 -0.31366 0.43607 -0.31458 0.43867 -0.31528 C 0.44232 -0.3162 0.4461 -0.31644 0.44987 -0.31736 C 0.45117 -0.31782 0.45235 -0.31898 0.45365 -0.31968 C 0.45573 -0.3206 0.45781 -0.32107 0.4599 -0.32199 C 0.4612 -0.32245 0.46224 -0.32407 0.46367 -0.32407 C 0.49076 -0.32477 0.51784 -0.32407 0.54492 -0.32407 " pathEditMode="relative" ptsTypes="AAAAAAAAAAAAAAAAAAAAAAAAAAAAAAAAAAAAAAAAA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367 -0.00116 0.02305 0.00069 0.0349 -0.00463 C 0.0362 -0.0051 0.03737 -0.00625 0.03867 -0.00672 C 0.04284 -0.00857 0.05117 -0.01135 0.05117 -0.01135 L 0.09987 -0.00903 C 0.10495 -0.00857 0.1099 -0.00718 0.11498 -0.00672 C 0.13373 -0.00556 0.15248 -0.00533 0.17123 -0.00463 C 0.21133 0.00138 0.19076 -0.0007 0.26745 -0.00463 C 0.27031 -0.00463 0.27318 -0.00602 0.27617 -0.00672 C 0.27995 -0.00764 0.28373 -0.00811 0.28737 -0.00903 C 0.31524 -0.01598 0.25977 -0.00463 0.30495 -0.01343 C 0.30612 -0.01413 0.30768 -0.01413 0.3086 -0.01575 C 0.31081 -0.01945 0.31367 -0.02894 0.31367 -0.02894 L 0.31615 -0.04676 L 0.31745 -0.05579 C 0.31784 -0.0632 0.31797 -0.07061 0.31862 -0.07801 C 0.31888 -0.08033 0.31953 -0.08241 0.31992 -0.0845 C 0.32044 -0.0882 0.32044 -0.09213 0.3211 -0.09561 C 0.32162 -0.09815 0.32279 -0.10024 0.3237 -0.10232 C 0.32409 -0.10533 0.32422 -0.10834 0.32487 -0.11135 C 0.32552 -0.11366 0.32656 -0.11575 0.32735 -0.11783 C 0.32839 -0.12038 0.33268 -0.1301 0.3336 -0.13357 C 0.33425 -0.13565 0.33425 -0.13797 0.3349 -0.14005 C 0.33555 -0.1426 0.33672 -0.14445 0.33737 -0.14676 C 0.33802 -0.14885 0.33789 -0.15163 0.33867 -0.15348 C 0.33959 -0.15602 0.34115 -0.15788 0.34245 -0.16019 C 0.34531 -0.17593 0.34115 -0.15695 0.3474 -0.17338 C 0.34818 -0.17547 0.34974 -0.18774 0.34987 -0.18913 C 0.35196 -0.20209 0.35 -0.18936 0.35365 -0.20232 C 0.35469 -0.20602 0.3556 -0.21459 0.35612 -0.21783 C 0.35651 -0.22014 0.35677 -0.22246 0.35742 -0.22454 C 0.36172 -0.2382 0.36068 -0.23565 0.36615 -0.24213 C 0.36693 -0.24514 0.36706 -0.24908 0.36862 -0.25093 C 0.37031 -0.25325 0.37279 -0.25232 0.37487 -0.25325 C 0.38373 -0.25718 0.3763 -0.2595 0.39362 -0.25996 C 0.45026 -0.26135 0.5069 -0.25996 0.56354 -0.25996 L 0.55742 -0.25764 L 0.55117 -0.25996 " pathEditMode="relative" ptsTypes="AAAAAAAAAAAAAAAAAAAAAAAAAAAAAAAAAAAAAAA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75E-6 7.40741E-7 L -8.75E-6 7.40741E-7 L 0.07617 0.0044 C 0.08307 0.00486 0.07916 0.00741 0.08489 0.0088 C 0.09531 0.01135 0.10572 0.0132 0.11614 0.01551 C 0.11953 0.01621 0.12291 0.01713 0.12617 0.0176 C 0.1319 0.01875 0.14869 0.02176 0.15364 0.02223 C 0.17161 0.02338 0.18958 0.02361 0.20742 0.02431 C 0.2121 0.02593 0.21653 0.02801 0.22122 0.02894 C 0.23619 0.03125 0.27096 0.03403 0.28867 0.03542 C 0.29583 0.03982 0.29075 0.03727 0.30247 0.04005 C 0.3315 0.04676 0.297 0.04236 0.36744 0.04445 L 0.4638 0.04676 L 0.5638 0.04445 C 0.56588 0.04422 0.56796 0.04306 0.57005 0.04213 C 0.57135 0.04167 0.57382 0.04005 0.57382 0.04005 " pathEditMode="relative" ptsTypes="AAAAAAAAAAAAAAAA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23 C 0.02031 -0.00069 0.04076 -0.00208 0.0612 -0.00208 C 0.08125 -0.00208 0.07839 -0.00277 0.08997 0.00232 C 0.09779 0.01158 0.08919 0.00185 0.0987 0.01111 C 0.10078 0.0132 0.10274 0.01598 0.10495 0.01783 C 0.1069 0.01968 0.10925 0.02037 0.1112 0.02223 C 0.11302 0.02408 0.11432 0.02709 0.11615 0.02894 C 0.12214 0.03473 0.12526 0.03403 0.13242 0.03565 C 0.13971 0.03982 0.13268 0.03611 0.14362 0.04005 C 0.14987 0.04213 0.15247 0.04537 0.1599 0.04676 C 0.16784 0.04815 0.17578 0.04815 0.18372 0.04885 C 0.1862 0.04954 0.18867 0.05047 0.19115 0.05116 C 0.20443 0.05417 0.22083 0.05764 0.2349 0.05996 C 0.23997 0.06088 0.24492 0.06135 0.24987 0.06227 C 0.26367 0.06505 0.27761 0.06667 0.29115 0.07107 C 0.31524 0.07917 0.30443 0.07662 0.3237 0.0801 L 0.47995 0.07778 C 0.48737 0.07755 0.49492 0.07685 0.50234 0.07547 C 0.50365 0.07523 0.50482 0.07408 0.50612 0.07338 C 0.50899 0.07176 0.51198 0.07037 0.51484 0.06898 C 0.5207 0.06598 0.52057 0.06644 0.52734 0.06435 C 0.52904 0.06297 0.5306 0.06042 0.53242 0.05996 C 0.56081 0.05371 0.55117 0.06875 0.5599 0.05324 L 0.56107 0.05324 L 0.56107 0.05348 L 0.55859 0.05116 L 0.5599 0.05996 " pathEditMode="relative" rAng="0" ptsTypes="AAAAAAAAAAAAAAAAAAAAAAAAAAAA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-20220304-WA0020_Голос мальчика(2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Video.Guru_20220304_122244385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2231756" y="511444"/>
            <a:ext cx="8152108" cy="5904854"/>
          </a:xfrm>
          <a:prstGeom prst="rect">
            <a:avLst/>
          </a:prstGeom>
        </p:spPr>
      </p:pic>
      <p:pic>
        <p:nvPicPr>
          <p:cNvPr id="6" name="AUD-20220304-WA0020_Голос мальчика(2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309602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51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953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AUD-20220304-WA0019_Голос мальчика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755926"/>
      </p:ext>
    </p:extLst>
  </p:cSld>
  <p:clrMapOvr>
    <a:masterClrMapping/>
  </p:clrMapOvr>
  <p:transition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1" y="-22739"/>
            <a:ext cx="9677399" cy="68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3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7887" y="-348343"/>
            <a:ext cx="9521370" cy="78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8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178" y="0"/>
            <a:ext cx="61521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93336" y="-60817"/>
            <a:ext cx="4934858" cy="691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Таня-Ваня задрожали —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Бармалея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увидали.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 по Африке идёт,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 всю Африку поёт:</a:t>
            </a:r>
            <a:endParaRPr lang="ru-RU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 кровожадный,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 беспощадный,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 злой разбойник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Бармалей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мне не надо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 мармелада,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 шоколада,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 только маленьких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(Да, очень маленьких!)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Детей!»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0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250" y="95250"/>
            <a:ext cx="6667500" cy="6667500"/>
          </a:xfrm>
          <a:prstGeom prst="rect">
            <a:avLst/>
          </a:prstGeom>
        </p:spPr>
      </p:pic>
      <p:pic>
        <p:nvPicPr>
          <p:cNvPr id="3" name="Аркадий Паровозов - заставка - плюс (www.hotplayer.ru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75409" y="3244334"/>
            <a:ext cx="2441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hlinkClick r:id="rId6"/>
              </a:rPr>
              <a:t>ErmolichLN</a:t>
            </a:r>
            <a:r>
              <a:rPr lang="ru-RU" u="sng" dirty="0">
                <a:hlinkClick r:id="rId6"/>
              </a:rPr>
              <a:t>@</a:t>
            </a:r>
            <a:r>
              <a:rPr lang="en-US" u="sng" dirty="0" err="1">
                <a:hlinkClick r:id="rId6"/>
              </a:rPr>
              <a:t>yandex</a:t>
            </a:r>
            <a:r>
              <a:rPr lang="ru-RU" u="sng" dirty="0">
                <a:hlinkClick r:id="rId6"/>
              </a:rPr>
              <a:t>.</a:t>
            </a:r>
            <a:r>
              <a:rPr lang="en-US" u="sng" dirty="0" err="1">
                <a:hlinkClick r:id="rId6"/>
              </a:rPr>
              <a:t>ru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22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37</Words>
  <Application>Microsoft Office PowerPoint</Application>
  <PresentationFormat>Произвольный</PresentationFormat>
  <Paragraphs>18</Paragraphs>
  <Slides>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123</cp:lastModifiedBy>
  <cp:revision>24</cp:revision>
  <dcterms:created xsi:type="dcterms:W3CDTF">2022-03-04T00:15:44Z</dcterms:created>
  <dcterms:modified xsi:type="dcterms:W3CDTF">2022-03-05T08:03:08Z</dcterms:modified>
</cp:coreProperties>
</file>