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90" r:id="rId3"/>
    <p:sldId id="295" r:id="rId4"/>
    <p:sldId id="258" r:id="rId5"/>
    <p:sldId id="335" r:id="rId6"/>
    <p:sldId id="298" r:id="rId7"/>
    <p:sldId id="302" r:id="rId8"/>
    <p:sldId id="387" r:id="rId9"/>
    <p:sldId id="323" r:id="rId10"/>
    <p:sldId id="306" r:id="rId11"/>
    <p:sldId id="331" r:id="rId12"/>
    <p:sldId id="332" r:id="rId13"/>
    <p:sldId id="333" r:id="rId14"/>
    <p:sldId id="351" r:id="rId15"/>
    <p:sldId id="334" r:id="rId16"/>
    <p:sldId id="367" r:id="rId17"/>
    <p:sldId id="366" r:id="rId18"/>
    <p:sldId id="370" r:id="rId19"/>
    <p:sldId id="375" r:id="rId20"/>
    <p:sldId id="380" r:id="rId21"/>
    <p:sldId id="381" r:id="rId22"/>
    <p:sldId id="383" r:id="rId23"/>
    <p:sldId id="307" r:id="rId24"/>
    <p:sldId id="310" r:id="rId25"/>
    <p:sldId id="358" r:id="rId26"/>
    <p:sldId id="385" r:id="rId27"/>
    <p:sldId id="386" r:id="rId28"/>
    <p:sldId id="388" r:id="rId29"/>
    <p:sldId id="325" r:id="rId30"/>
    <p:sldId id="317" r:id="rId31"/>
    <p:sldId id="26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374" autoAdjust="0"/>
  </p:normalViewPr>
  <p:slideViewPr>
    <p:cSldViewPr>
      <p:cViewPr varScale="1">
        <p:scale>
          <a:sx n="66" d="100"/>
          <a:sy n="66" d="100"/>
        </p:scale>
        <p:origin x="14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B15BB-AACD-4123-ADBE-F6CB1A37A940}" type="datetimeFigureOut">
              <a:rPr lang="ru-RU" smtClean="0"/>
              <a:pPr/>
              <a:t>пт 08.04.22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01FC6-FC75-4B73-8706-9702ECE6D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01FC6-FC75-4B73-8706-9702ECE6DDF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31B2F-D2FB-4716-84E0-D2F0F1DE9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пт 08.04.22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FFA4D-EA55-4526-8D67-A266273C1E9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3833549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0" y="0"/>
            <a:ext cx="9286908" cy="70009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28596" y="428604"/>
            <a:ext cx="8286808" cy="6000792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85720" y="642939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_8ba08_21619a76_L.png"/>
          <p:cNvPicPr>
            <a:picLocks noChangeAspect="1"/>
          </p:cNvPicPr>
          <p:nvPr userDrawn="1"/>
        </p:nvPicPr>
        <p:blipFill>
          <a:blip r:embed="rId14" cstate="email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8103" r="1724"/>
          <a:stretch>
            <a:fillRect/>
          </a:stretch>
        </p:blipFill>
        <p:spPr>
          <a:xfrm>
            <a:off x="428596" y="428604"/>
            <a:ext cx="6643734" cy="6137663"/>
          </a:xfrm>
          <a:prstGeom prst="rect">
            <a:avLst/>
          </a:prstGeom>
        </p:spPr>
      </p:pic>
      <p:pic>
        <p:nvPicPr>
          <p:cNvPr id="15" name="Рисунок 14" descr="0_6abc7_e78ef371_L.png"/>
          <p:cNvPicPr>
            <a:picLocks noChangeAspect="1"/>
          </p:cNvPicPr>
          <p:nvPr userDrawn="1"/>
        </p:nvPicPr>
        <p:blipFill>
          <a:blip r:embed="rId15" cstate="email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72264" y="4286256"/>
            <a:ext cx="2000264" cy="1928255"/>
          </a:xfrm>
          <a:prstGeom prst="rect">
            <a:avLst/>
          </a:prstGeom>
        </p:spPr>
      </p:pic>
      <p:pic>
        <p:nvPicPr>
          <p:cNvPr id="16" name="Рисунок 15" descr="0_6abc7_e78ef371_L.png"/>
          <p:cNvPicPr>
            <a:picLocks noChangeAspect="1"/>
          </p:cNvPicPr>
          <p:nvPr userDrawn="1"/>
        </p:nvPicPr>
        <p:blipFill>
          <a:blip r:embed="rId16" cstate="email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29520" y="500042"/>
            <a:ext cx="1285884" cy="1239592"/>
          </a:xfrm>
          <a:prstGeom prst="rect">
            <a:avLst/>
          </a:prstGeom>
        </p:spPr>
      </p:pic>
      <p:pic>
        <p:nvPicPr>
          <p:cNvPr id="17" name="Рисунок 16" descr="0_6abc7_e78ef371_L.png"/>
          <p:cNvPicPr>
            <a:picLocks noChangeAspect="1"/>
          </p:cNvPicPr>
          <p:nvPr userDrawn="1"/>
        </p:nvPicPr>
        <p:blipFill>
          <a:blip r:embed="rId17" cstate="email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2132" y="2285992"/>
            <a:ext cx="1357322" cy="13084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11560" y="3429000"/>
            <a:ext cx="784887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5699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2051720" y="3717032"/>
            <a:ext cx="5956144" cy="1944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000364" y="5542156"/>
            <a:ext cx="55007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Воспитатель: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Фомичёва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Е.В.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-140332"/>
            <a:ext cx="799288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>
              <a:solidFill>
                <a:srgbClr val="C00000"/>
              </a:solidFill>
              <a:latin typeface="OpenSans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/>
              <a:t>Семинар-практикум 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OpenSans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OpenSans"/>
                <a:ea typeface="Times New Roman" pitchFamily="18" charset="0"/>
              </a:rPr>
              <a:t>Из опыта работы по формированию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OpenSans"/>
                <a:ea typeface="Times New Roman" pitchFamily="18" charset="0"/>
              </a:rPr>
              <a:t>основ безопасности  жизнедеятельности </a:t>
            </a:r>
            <a:r>
              <a:rPr lang="ru-RU" sz="4000" b="1" dirty="0" smtClean="0">
                <a:solidFill>
                  <a:srgbClr val="C00000"/>
                </a:solidFill>
                <a:latin typeface="OpenSans"/>
                <a:ea typeface="Times New Roman" pitchFamily="18" charset="0"/>
              </a:rPr>
              <a:t> дошкольников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400506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организации обучения безопасной жизнедеятельности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группе создана предметно - развивающая среда.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944" y="2276872"/>
            <a:ext cx="4627075" cy="408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16016" y="1052736"/>
            <a:ext cx="33843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Наглядно – дидактическое  пособие  «Перекресток».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\Рабочий стол\-t9Xu_yJKK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1498285"/>
            <a:ext cx="4023769" cy="226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User\Рабочий стол\qOc-hgTPgo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640" y="3724890"/>
            <a:ext cx="2016224" cy="265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091819" cy="585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3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6468481" cy="605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8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806489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261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700162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4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b="1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Кейс технология или</a:t>
            </a:r>
            <a:r>
              <a:rPr lang="ru-RU" sz="6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6000" b="1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моделирования и анализа конкретной ситуации</a:t>
            </a:r>
            <a:r>
              <a:rPr lang="ru-RU" sz="6000" b="1" i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1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548680"/>
            <a:ext cx="7692347" cy="576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33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740352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099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52722" cy="585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4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Здоровье сберегающие </a:t>
            </a:r>
            <a:br>
              <a:rPr lang="ru-RU" sz="7200" dirty="0" smtClean="0"/>
            </a:br>
            <a:r>
              <a:rPr lang="ru-RU" sz="7200" dirty="0"/>
              <a:t>т</a:t>
            </a:r>
            <a:r>
              <a:rPr lang="ru-RU" sz="7200" dirty="0" smtClean="0"/>
              <a:t>ехнологии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0691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27280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</a:rPr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Формирование и систематизация представлений детей дошкольного возраста о  безопасной жизнедеятельности через познавательную активность.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5524078" cy="611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2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308054" cy="611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dirty="0" smtClean="0"/>
              <a:t>Художественная </a:t>
            </a:r>
            <a:br>
              <a:rPr lang="ru-RU" sz="6600" dirty="0" smtClean="0"/>
            </a:br>
            <a:r>
              <a:rPr lang="ru-RU" sz="6600" dirty="0" smtClean="0"/>
              <a:t>литература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2098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Художественная литература.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78527139208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3501008"/>
            <a:ext cx="2119982" cy="2942535"/>
          </a:xfrm>
          <a:prstGeom prst="rect">
            <a:avLst/>
          </a:prstGeom>
        </p:spPr>
      </p:pic>
      <p:pic>
        <p:nvPicPr>
          <p:cNvPr id="4" name="Рисунок 3" descr="233433_0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44008" y="3645024"/>
            <a:ext cx="2213740" cy="2847423"/>
          </a:xfrm>
          <a:prstGeom prst="rect">
            <a:avLst/>
          </a:prstGeom>
        </p:spPr>
      </p:pic>
      <p:pic>
        <p:nvPicPr>
          <p:cNvPr id="5" name="Рисунок 4" descr="206172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32240" y="1124744"/>
            <a:ext cx="1965735" cy="2736304"/>
          </a:xfrm>
          <a:prstGeom prst="rect">
            <a:avLst/>
          </a:prstGeom>
        </p:spPr>
      </p:pic>
      <p:pic>
        <p:nvPicPr>
          <p:cNvPr id="6" name="Рисунок 5" descr="4221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1560" y="1124744"/>
            <a:ext cx="1926041" cy="2573015"/>
          </a:xfrm>
          <a:prstGeom prst="rect">
            <a:avLst/>
          </a:prstGeom>
        </p:spPr>
      </p:pic>
      <p:pic>
        <p:nvPicPr>
          <p:cNvPr id="7" name="Рисунок 6" descr="5607933de7e5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555776" y="1124744"/>
            <a:ext cx="1982445" cy="2575173"/>
          </a:xfrm>
          <a:prstGeom prst="rect">
            <a:avLst/>
          </a:prstGeom>
        </p:spPr>
      </p:pic>
      <p:pic>
        <p:nvPicPr>
          <p:cNvPr id="9" name="Рисунок 8" descr="1005671366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603117" y="3645024"/>
            <a:ext cx="2118269" cy="2808312"/>
          </a:xfrm>
          <a:prstGeom prst="rect">
            <a:avLst/>
          </a:prstGeom>
        </p:spPr>
      </p:pic>
      <p:pic>
        <p:nvPicPr>
          <p:cNvPr id="10" name="Рисунок 9" descr="1007527392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44008" y="1124744"/>
            <a:ext cx="2016224" cy="264299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55776" y="3645024"/>
            <a:ext cx="2088231" cy="275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55976" y="134076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86715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Библиотека, в которой имеются познавательная и художественная литература, фотоальбомы, иллюстрации для рассматривания и обсуждения различных ситуаций.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Рекомендуемая художественная литература: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Л. Толстой «Пожар», «Пожарные собаки»;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В. Житков «Пожар», «В дыму»;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С. Маршак «Пожар», «Рассказ о неизвестном герое», «Сказка о глупом мышонке»;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Т. Шорыгина «Зеленые сказки», «Осторожные сказки»;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К. Зайцева «Уроки Айболита»;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Сказки «Волк и козлята», «Три поросенка», «Красная Шапочка»,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Заюшкина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избушка», «Колобок», «Кот, петух и лиса» и др.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488832" cy="614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325771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5274212" cy="621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1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5210583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0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Диагностика по программе «Основы безопасности детей дошкольного возраста» Авдеева Н.Н., Князева О.Л., </a:t>
            </a:r>
            <a:r>
              <a:rPr lang="ru-RU" sz="2400" b="1" dirty="0" err="1"/>
              <a:t>Стёркина</a:t>
            </a:r>
            <a:r>
              <a:rPr lang="ru-RU" sz="2400" b="1" dirty="0"/>
              <a:t> Р.Б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791" y="1391111"/>
            <a:ext cx="8081209" cy="4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326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«Самое дорогое у человека- это жизнь</a:t>
            </a:r>
            <a:r>
              <a:rPr lang="ru-RU" sz="8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8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                                       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             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 А. Островский.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4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08720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Задачи в работе с детьми: </a:t>
            </a:r>
          </a:p>
          <a:p>
            <a:r>
              <a:rPr lang="ru-RU" sz="2800" dirty="0" smtClean="0"/>
              <a:t>1. Формировать знания детей о здоровом образе жизни. </a:t>
            </a:r>
          </a:p>
          <a:p>
            <a:r>
              <a:rPr lang="ru-RU" sz="2800" dirty="0" smtClean="0"/>
              <a:t>2. Формировать у детей сознательное и ответственное отношение к личной безопасности и безопасности окружающих. </a:t>
            </a:r>
          </a:p>
          <a:p>
            <a:r>
              <a:rPr lang="ru-RU" sz="2800" dirty="0" smtClean="0"/>
              <a:t>3. Расширять и систематизировать знания </a:t>
            </a:r>
          </a:p>
          <a:p>
            <a:r>
              <a:rPr lang="ru-RU" sz="2800" dirty="0" smtClean="0"/>
              <a:t>детей о правильном поведении при контактах с незнакомыми людьми. </a:t>
            </a:r>
          </a:p>
          <a:p>
            <a:r>
              <a:rPr lang="ru-RU" sz="2800" dirty="0" smtClean="0"/>
              <a:t>4. Закрепить у детей знания о правилах поведения на улице, дороге, транспорте.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495151"/>
            <a:ext cx="8352928" cy="678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endParaRPr lang="ru-RU" dirty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endParaRPr lang="ru-RU" dirty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endParaRPr lang="ru-RU" dirty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r>
              <a:rPr lang="ru-RU" sz="2800" b="1" i="1" dirty="0" smtClean="0">
                <a:latin typeface="Times New Roman" pitchFamily="18" charset="0"/>
              </a:rPr>
              <a:t>          </a:t>
            </a:r>
            <a:r>
              <a:rPr lang="ru-RU" sz="4000" b="1" i="1" dirty="0" smtClean="0">
                <a:latin typeface="Times New Roman" pitchFamily="18" charset="0"/>
              </a:rPr>
              <a:t>Список литературы</a:t>
            </a:r>
          </a:p>
          <a:p>
            <a:pPr indent="539750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indent="539750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</a:rPr>
              <a:t>. Формирование культуры безопасного поведения у детей Ф79    3-7 лет : «Азбука безопасности», конспекты занятий, игры / авт.-сост. Н. В. </a:t>
            </a:r>
            <a:r>
              <a:rPr lang="ru-RU" dirty="0" err="1">
                <a:latin typeface="Times New Roman" pitchFamily="18" charset="0"/>
              </a:rPr>
              <a:t>Коломеец</a:t>
            </a:r>
            <a:r>
              <a:rPr lang="ru-RU" dirty="0">
                <a:latin typeface="Times New Roman" pitchFamily="18" charset="0"/>
              </a:rPr>
              <a:t>. - Волгоград : Учитель, 2011.</a:t>
            </a:r>
          </a:p>
          <a:p>
            <a:pPr indent="539750">
              <a:lnSpc>
                <a:spcPct val="80000"/>
              </a:lnSpc>
            </a:pPr>
            <a:r>
              <a:rPr lang="ru-RU" dirty="0">
                <a:latin typeface="Times New Roman" pitchFamily="18" charset="0"/>
              </a:rPr>
              <a:t>2. Как  обеспечить  безопасность дошкольников; Конспекты  занятий   по   основам   безопасности  детей   </a:t>
            </a:r>
            <a:r>
              <a:rPr lang="ru-RU" dirty="0" err="1">
                <a:latin typeface="Times New Roman" pitchFamily="18" charset="0"/>
              </a:rPr>
              <a:t>дошк</a:t>
            </a:r>
            <a:r>
              <a:rPr lang="ru-RU" dirty="0">
                <a:latin typeface="Times New Roman" pitchFamily="18" charset="0"/>
              </a:rPr>
              <a:t>.  возраста воспитателей дет. сада/К. Ю. Белая, В. на, Л. А.  </a:t>
            </a:r>
            <a:r>
              <a:rPr lang="ru-RU" dirty="0" err="1">
                <a:latin typeface="Times New Roman" pitchFamily="18" charset="0"/>
              </a:rPr>
              <a:t>Кондрыкинская</a:t>
            </a:r>
            <a:r>
              <a:rPr lang="ru-RU" dirty="0">
                <a:latin typeface="Times New Roman" pitchFamily="18" charset="0"/>
              </a:rPr>
              <a:t> и др.— 4-е изд.— М.: Просвещение, 2004. </a:t>
            </a:r>
          </a:p>
          <a:p>
            <a:pPr indent="539750">
              <a:lnSpc>
                <a:spcPct val="80000"/>
              </a:lnSpc>
            </a:pPr>
            <a:r>
              <a:rPr lang="ru-RU" dirty="0">
                <a:latin typeface="Times New Roman" pitchFamily="18" charset="0"/>
              </a:rPr>
              <a:t>3. Психологическое здоровье  ребёнка и педагога:   пособие для педагогов учреждений, обеспечивающих получение дошкольного образования / К. М. </a:t>
            </a:r>
            <a:r>
              <a:rPr lang="ru-RU" dirty="0" err="1">
                <a:latin typeface="Times New Roman" pitchFamily="18" charset="0"/>
              </a:rPr>
              <a:t>Семёнова</a:t>
            </a:r>
            <a:r>
              <a:rPr lang="ru-RU" dirty="0">
                <a:latin typeface="Times New Roman" pitchFamily="18" charset="0"/>
              </a:rPr>
              <a:t>,  М. II. </a:t>
            </a:r>
            <a:r>
              <a:rPr lang="ru-RU" dirty="0" err="1">
                <a:latin typeface="Times New Roman" pitchFamily="18" charset="0"/>
              </a:rPr>
              <a:t>Чеснокова</a:t>
            </a:r>
            <a:r>
              <a:rPr lang="ru-RU" dirty="0">
                <a:latin typeface="Times New Roman" pitchFamily="18" charset="0"/>
              </a:rPr>
              <a:t>;  под ред. проф. Е. А. Панько. — Мозырь: Белый Ветер,  2010.</a:t>
            </a:r>
          </a:p>
          <a:p>
            <a:pPr indent="539750">
              <a:lnSpc>
                <a:spcPct val="80000"/>
              </a:lnSpc>
            </a:pPr>
            <a:r>
              <a:rPr lang="ru-RU" dirty="0">
                <a:latin typeface="Times New Roman" pitchFamily="18" charset="0"/>
              </a:rPr>
              <a:t>4. Содержание и технологии проведения семинарских занятий  с педагогами; Пособие для руководителей </a:t>
            </a:r>
            <a:r>
              <a:rPr lang="ru-RU" dirty="0" err="1">
                <a:latin typeface="Times New Roman" pitchFamily="18" charset="0"/>
              </a:rPr>
              <a:t>дошк</a:t>
            </a:r>
            <a:r>
              <a:rPr lang="ru-RU" dirty="0">
                <a:latin typeface="Times New Roman" pitchFamily="18" charset="0"/>
              </a:rPr>
              <a:t>. учреждений в 3-х частях: Ч. 1: Семинар-дискуссия. Семинар — педагогический ана­лиз. Семинар-викторина / А. Н. Котко. — Мозырь: ООО ИД "Белый Ветер", 2003</a:t>
            </a:r>
          </a:p>
          <a:p>
            <a:pPr indent="539750">
              <a:lnSpc>
                <a:spcPct val="80000"/>
              </a:lnSpc>
            </a:pPr>
            <a:r>
              <a:rPr lang="ru-RU" dirty="0">
                <a:latin typeface="Times New Roman" pitchFamily="18" charset="0"/>
              </a:rPr>
              <a:t>5. Технологии методической деятельности в дошколь­ном учреждении :пособие для педагогов, обеспечивающих получение </a:t>
            </a:r>
            <a:r>
              <a:rPr lang="ru-RU" dirty="0" err="1">
                <a:latin typeface="Times New Roman" pitchFamily="18" charset="0"/>
              </a:rPr>
              <a:t>дошк</a:t>
            </a:r>
            <a:r>
              <a:rPr lang="ru-RU" dirty="0">
                <a:latin typeface="Times New Roman" pitchFamily="18" charset="0"/>
              </a:rPr>
              <a:t>. образования / А. Н. Котко. - Минск : </a:t>
            </a:r>
            <a:r>
              <a:rPr lang="ru-RU" dirty="0" err="1">
                <a:latin typeface="Times New Roman" pitchFamily="18" charset="0"/>
              </a:rPr>
              <a:t>Зорны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верасень</a:t>
            </a:r>
            <a:r>
              <a:rPr lang="ru-RU" dirty="0">
                <a:latin typeface="Times New Roman" pitchFamily="18" charset="0"/>
              </a:rPr>
              <a:t>, 2007.</a:t>
            </a:r>
          </a:p>
          <a:p>
            <a:pPr indent="539750">
              <a:lnSpc>
                <a:spcPct val="80000"/>
              </a:lnSpc>
            </a:pPr>
            <a:r>
              <a:rPr lang="ru-RU" dirty="0">
                <a:latin typeface="Times New Roman" pitchFamily="18" charset="0"/>
              </a:rPr>
              <a:t>6. Интерактивные методы в организации педагогических советов в ДОУ / Давыдова О. И., Майер А. А., </a:t>
            </a:r>
            <a:r>
              <a:rPr lang="ru-RU" dirty="0" err="1">
                <a:latin typeface="Times New Roman" pitchFamily="18" charset="0"/>
              </a:rPr>
              <a:t>Богославец</a:t>
            </a:r>
            <a:r>
              <a:rPr lang="ru-RU" dirty="0">
                <a:latin typeface="Times New Roman" pitchFamily="18" charset="0"/>
              </a:rPr>
              <a:t> Л. Г. – Санкт-Петербург «ДЕТСТВО-ПРЕСС» — 2010</a:t>
            </a:r>
          </a:p>
        </p:txBody>
      </p:sp>
    </p:spTree>
    <p:extLst>
      <p:ext uri="{BB962C8B-B14F-4D97-AF65-F5344CB8AC3E}">
        <p14:creationId xmlns:p14="http://schemas.microsoft.com/office/powerpoint/2010/main" val="32223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f1.s.qip.ru/Vmk2GfCY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2348880"/>
            <a:ext cx="7072362" cy="17811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3789040"/>
            <a:ext cx="64970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                                                                    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             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Налетова\БЕЗОПАСНОСТЬ ГРУППЫ\46722270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9E3"/>
              </a:clrFrom>
              <a:clrTo>
                <a:srgbClr val="FFF9E3">
                  <a:alpha val="0"/>
                </a:srgbClr>
              </a:clrTo>
            </a:clrChange>
          </a:blip>
          <a:srcRect t="13530"/>
          <a:stretch>
            <a:fillRect/>
          </a:stretch>
        </p:blipFill>
        <p:spPr bwMode="auto">
          <a:xfrm>
            <a:off x="4355976" y="788349"/>
            <a:ext cx="4176464" cy="38647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33346"/>
            <a:ext cx="5760640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об образовании в РФ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…Глава 4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41  организация охраны здоровья обучающихся в организациях осуществляющих образовательную деятельность )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программа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….охрана и укрепление физического и психического здоровья детей)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99" y="879922"/>
            <a:ext cx="5825001" cy="5310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04284"/>
            <a:ext cx="4608975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491880" y="2564904"/>
            <a:ext cx="2304256" cy="1440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ОБЖ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 rot="19895888">
            <a:off x="5142983" y="1556430"/>
            <a:ext cx="3678513" cy="870284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Ребёнок и другие люди</a:t>
            </a: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 rot="1180691">
            <a:off x="5241020" y="4099561"/>
            <a:ext cx="3492461" cy="816938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Ребёнок и природа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 rot="16444047">
            <a:off x="3291724" y="4843627"/>
            <a:ext cx="2418657" cy="727308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Ребёнок дома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 rot="19703256">
            <a:off x="367828" y="4235428"/>
            <a:ext cx="3590178" cy="749303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Здоровье ребёнка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 rot="1754471">
            <a:off x="190379" y="1760465"/>
            <a:ext cx="3693616" cy="72008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Эмоциональное благополучие ребёнка</a:t>
            </a:r>
            <a:endParaRPr lang="ru-RU" sz="2000" b="1" dirty="0"/>
          </a:p>
        </p:txBody>
      </p:sp>
      <p:sp>
        <p:nvSpPr>
          <p:cNvPr id="14" name="Блок-схема: знак завершения 13"/>
          <p:cNvSpPr/>
          <p:nvPr/>
        </p:nvSpPr>
        <p:spPr>
          <a:xfrm rot="3687860">
            <a:off x="2858495" y="1138331"/>
            <a:ext cx="2402748" cy="75356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Ребёнок на улице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97152"/>
            <a:ext cx="2520280" cy="15121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уточнить и систематизировать знания о правилах безопасности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3356992"/>
            <a:ext cx="2448272" cy="1440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постепенно вводить правила безопасности в жизнь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16832"/>
            <a:ext cx="2808312" cy="1440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осознанно применять на практике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23089"/>
            <a:ext cx="2276872" cy="2733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752" y="457332"/>
            <a:ext cx="3132348" cy="2925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792"/>
            <a:ext cx="2484276" cy="3888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Игровые технологии: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/>
              <a:t>Сюжетно-ролевые игры,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/>
              <a:t>Подвижные игры,</a:t>
            </a:r>
            <a:endParaRPr lang="ru-RU" sz="4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/>
              <a:t>Дидактические игры,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/>
              <a:t>Театрализованные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55946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875477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Игротека, которая содержит: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дидактические игры «Опасно – не опасно», «Продолжи ряд», «Назови одним словом», «Четвертый – лишний», «Так – не так» и др. ;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настольно – печатные игры «Основы безопасности», «Большая прогулка по городу», «Хорошо – плохо», «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Валеология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«Дорожные знаки», «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Черезвычайные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ситуации дома» и др.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5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674</Words>
  <Application>Microsoft Office PowerPoint</Application>
  <PresentationFormat>Экран (4:3)</PresentationFormat>
  <Paragraphs>75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OpenSans</vt:lpstr>
      <vt:lpstr>Symbol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Методическая литература</vt:lpstr>
      <vt:lpstr>Презентация PowerPoint</vt:lpstr>
      <vt:lpstr>Презентация PowerPoint</vt:lpstr>
      <vt:lpstr>Игровые технологии: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Здоровье сберегающие  технологии</vt:lpstr>
      <vt:lpstr>Презентация PowerPoint</vt:lpstr>
      <vt:lpstr>Презентация PowerPoint</vt:lpstr>
      <vt:lpstr>Художественная  литература</vt:lpstr>
      <vt:lpstr>Художественная литература.  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по программе «Основы безопасности детей дошкольного возраста» Авдеева Н.Н., Князева О.Л., Стёркина Р.Б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Галина</cp:lastModifiedBy>
  <cp:revision>244</cp:revision>
  <dcterms:created xsi:type="dcterms:W3CDTF">2014-06-14T17:08:07Z</dcterms:created>
  <dcterms:modified xsi:type="dcterms:W3CDTF">2022-04-08T04:12:40Z</dcterms:modified>
</cp:coreProperties>
</file>